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081A9-C2D9-426D-BACC-905D54E1E67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9C07-6BC4-47F7-B466-7B5B9E8499E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ensionjilm@seznam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5000"/>
            <a:lum/>
          </a:blip>
          <a:srcRect/>
          <a:stretch>
            <a:fillRect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jilemn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92022" y="5301208"/>
            <a:ext cx="2651978" cy="15567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80120" y="662831"/>
            <a:ext cx="7772400" cy="1470025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cs-CZ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PENSION V JILMU</a:t>
            </a:r>
            <a:endParaRPr lang="cs-CZ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3648" y="908720"/>
            <a:ext cx="6400800" cy="17526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JILEMNICE </a:t>
            </a:r>
          </a:p>
          <a:p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BRÁNA DO ZÁPADNÍCH KRKONOŠ</a:t>
            </a:r>
            <a:endParaRPr lang="cs-CZ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Obrázek 3" descr="Restaura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1104" y="4149080"/>
            <a:ext cx="2782896" cy="12961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Obrázek 4" descr="Ubytování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5293976"/>
            <a:ext cx="2664296" cy="15640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4355976" y="1988840"/>
            <a:ext cx="3467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dirty="0" smtClean="0">
                <a:solidFill>
                  <a:srgbClr val="FF0000"/>
                </a:solidFill>
              </a:rPr>
              <a:t>SLEVY PRO ZAMĚSTNANCE ČSA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067944" y="2348880"/>
            <a:ext cx="4044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dirty="0" smtClean="0">
                <a:solidFill>
                  <a:srgbClr val="FF0000"/>
                </a:solidFill>
              </a:rPr>
              <a:t>UBYTOVÁNÍ OD 380 Kč / osoba / noc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851920" y="2708920"/>
            <a:ext cx="44755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dirty="0" smtClean="0">
                <a:solidFill>
                  <a:srgbClr val="FF0000"/>
                </a:solidFill>
              </a:rPr>
              <a:t>10% SLEVA NA VLEKY V ROKYTNICI N./J.,</a:t>
            </a:r>
          </a:p>
          <a:p>
            <a:r>
              <a:rPr lang="cs-CZ" sz="2000" b="1" i="1" dirty="0" smtClean="0">
                <a:solidFill>
                  <a:srgbClr val="FF0000"/>
                </a:solidFill>
              </a:rPr>
              <a:t>HERLÍKOVICÍCH A JILEMNICI</a:t>
            </a:r>
            <a:endParaRPr lang="cs-CZ" sz="2000" b="1" i="1" dirty="0" smtClean="0">
              <a:solidFill>
                <a:srgbClr val="FF0000"/>
              </a:solidFill>
            </a:endParaRPr>
          </a:p>
          <a:p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283968" y="3356992"/>
            <a:ext cx="3570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dirty="0" smtClean="0">
                <a:solidFill>
                  <a:srgbClr val="00B0F0"/>
                </a:solidFill>
              </a:rPr>
              <a:t>Těším se s Vámi opět </a:t>
            </a:r>
            <a:r>
              <a:rPr lang="cs-CZ" sz="2000" b="1" i="1" dirty="0" err="1" smtClean="0">
                <a:solidFill>
                  <a:srgbClr val="00B0F0"/>
                </a:solidFill>
              </a:rPr>
              <a:t>naviděnou</a:t>
            </a:r>
            <a:endParaRPr lang="cs-CZ" sz="2000" b="1" i="1" dirty="0">
              <a:solidFill>
                <a:srgbClr val="00B0F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44008" y="3645024"/>
            <a:ext cx="3290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err="1" smtClean="0">
                <a:solidFill>
                  <a:srgbClr val="FFC000"/>
                </a:solidFill>
                <a:latin typeface="Garamond" pitchFamily="18" charset="0"/>
              </a:rPr>
              <a:t>Marija</a:t>
            </a:r>
            <a:r>
              <a:rPr lang="cs-CZ" sz="2400" b="1" i="1" dirty="0" smtClean="0">
                <a:solidFill>
                  <a:srgbClr val="FFC000"/>
                </a:solidFill>
                <a:latin typeface="Garamond" pitchFamily="18" charset="0"/>
              </a:rPr>
              <a:t> </a:t>
            </a:r>
            <a:r>
              <a:rPr lang="cs-CZ" sz="2400" b="1" i="1" dirty="0" err="1" smtClean="0">
                <a:solidFill>
                  <a:srgbClr val="FFC000"/>
                </a:solidFill>
                <a:latin typeface="Garamond" pitchFamily="18" charset="0"/>
              </a:rPr>
              <a:t>Topičová</a:t>
            </a:r>
            <a:r>
              <a:rPr lang="cs-CZ" sz="2400" b="1" i="1" dirty="0" smtClean="0">
                <a:solidFill>
                  <a:srgbClr val="FFC000"/>
                </a:solidFill>
                <a:latin typeface="Garamond" pitchFamily="18" charset="0"/>
              </a:rPr>
              <a:t> Říhová</a:t>
            </a:r>
            <a:endParaRPr lang="cs-CZ" sz="2400" b="1" i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852735" y="260648"/>
            <a:ext cx="1054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KONTAKT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2330" y="548680"/>
            <a:ext cx="28214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i="1" dirty="0" smtClean="0">
                <a:solidFill>
                  <a:schemeClr val="tx2"/>
                </a:solidFill>
              </a:rPr>
              <a:t>K </a:t>
            </a:r>
            <a:r>
              <a:rPr lang="cs-CZ" i="1" dirty="0" err="1" smtClean="0">
                <a:solidFill>
                  <a:schemeClr val="tx2"/>
                </a:solidFill>
              </a:rPr>
              <a:t>Vejrychovsku</a:t>
            </a:r>
            <a:r>
              <a:rPr lang="cs-CZ" i="1" dirty="0" smtClean="0">
                <a:solidFill>
                  <a:schemeClr val="tx2"/>
                </a:solidFill>
              </a:rPr>
              <a:t> 578</a:t>
            </a:r>
          </a:p>
          <a:p>
            <a:pPr algn="ctr"/>
            <a:r>
              <a:rPr lang="cs-CZ" i="1" dirty="0" smtClean="0">
                <a:solidFill>
                  <a:schemeClr val="tx2"/>
                </a:solidFill>
              </a:rPr>
              <a:t>514 01 JILEMNICE</a:t>
            </a:r>
          </a:p>
          <a:p>
            <a:pPr algn="ctr"/>
            <a:r>
              <a:rPr lang="cs-CZ" i="1" dirty="0" err="1" smtClean="0">
                <a:solidFill>
                  <a:schemeClr val="tx2"/>
                </a:solidFill>
                <a:hlinkClick r:id="rId6"/>
              </a:rPr>
              <a:t>pensionjilm</a:t>
            </a:r>
            <a:r>
              <a:rPr lang="cs-CZ" i="1" dirty="0" smtClean="0">
                <a:solidFill>
                  <a:schemeClr val="tx2"/>
                </a:solidFill>
                <a:hlinkClick r:id="rId6"/>
              </a:rPr>
              <a:t>@seznam.</a:t>
            </a:r>
            <a:r>
              <a:rPr lang="cs-CZ" i="1" dirty="0" err="1" smtClean="0">
                <a:solidFill>
                  <a:schemeClr val="tx2"/>
                </a:solidFill>
                <a:hlinkClick r:id="rId6"/>
              </a:rPr>
              <a:t>cz</a:t>
            </a:r>
            <a:endParaRPr lang="cs-CZ" i="1" dirty="0" smtClean="0">
              <a:solidFill>
                <a:schemeClr val="tx2"/>
              </a:solidFill>
            </a:endParaRPr>
          </a:p>
          <a:p>
            <a:pPr algn="ctr"/>
            <a:r>
              <a:rPr lang="cs-CZ" i="1" dirty="0" smtClean="0">
                <a:solidFill>
                  <a:schemeClr val="tx2"/>
                </a:solidFill>
              </a:rPr>
              <a:t>+420 605 270 725</a:t>
            </a:r>
          </a:p>
          <a:p>
            <a:pPr algn="ctr"/>
            <a:r>
              <a:rPr lang="cs-CZ" i="1" dirty="0">
                <a:solidFill>
                  <a:schemeClr val="tx2"/>
                </a:solidFill>
              </a:rPr>
              <a:t>p</a:t>
            </a:r>
            <a:r>
              <a:rPr lang="cs-CZ" i="1" dirty="0" smtClean="0">
                <a:solidFill>
                  <a:schemeClr val="tx2"/>
                </a:solidFill>
              </a:rPr>
              <a:t>enzion-v-jilmu.</a:t>
            </a:r>
            <a:r>
              <a:rPr lang="cs-CZ" i="1" dirty="0" err="1" smtClean="0">
                <a:solidFill>
                  <a:schemeClr val="tx2"/>
                </a:solidFill>
              </a:rPr>
              <a:t>webnode.cz</a:t>
            </a:r>
            <a:endParaRPr lang="cs-CZ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57</Words>
  <Application>Microsoft Office PowerPoint</Application>
  <PresentationFormat>Předvádění na obrazovce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PENSION V JILMU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Pension V Jilmu</dc:title>
  <dc:creator>Správce</dc:creator>
  <cp:lastModifiedBy>Správce</cp:lastModifiedBy>
  <cp:revision>22</cp:revision>
  <dcterms:created xsi:type="dcterms:W3CDTF">2013-11-28T10:37:05Z</dcterms:created>
  <dcterms:modified xsi:type="dcterms:W3CDTF">2013-11-28T14:24:28Z</dcterms:modified>
</cp:coreProperties>
</file>